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60" r:id="rId3"/>
    <p:sldId id="271" r:id="rId4"/>
    <p:sldId id="270" r:id="rId5"/>
    <p:sldId id="272" r:id="rId6"/>
    <p:sldId id="268" r:id="rId7"/>
    <p:sldId id="274" r:id="rId8"/>
    <p:sldId id="275" r:id="rId9"/>
    <p:sldId id="276" r:id="rId10"/>
    <p:sldId id="277" r:id="rId11"/>
    <p:sldId id="278" r:id="rId12"/>
    <p:sldId id="259" r:id="rId13"/>
    <p:sldId id="262" r:id="rId14"/>
    <p:sldId id="257" r:id="rId15"/>
    <p:sldId id="256" r:id="rId16"/>
    <p:sldId id="279" r:id="rId17"/>
    <p:sldId id="281" r:id="rId18"/>
    <p:sldId id="282" r:id="rId19"/>
    <p:sldId id="283" r:id="rId20"/>
    <p:sldId id="258" r:id="rId21"/>
    <p:sldId id="263" r:id="rId22"/>
    <p:sldId id="280" r:id="rId23"/>
    <p:sldId id="264" r:id="rId24"/>
    <p:sldId id="265" r:id="rId25"/>
    <p:sldId id="267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4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84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56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44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03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3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94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24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43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95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10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97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BFFB-5BD1-449B-9FF5-1AA58393AAC7}" type="datetimeFigureOut">
              <a:rPr lang="en-US" smtClean="0"/>
              <a:pPr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C497-32CD-47E9-8CB3-9C16D1CA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MaJ1_eZDos" TargetMode="Externa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noramcalister.com/listening-activities---unit-6.html" TargetMode="External"/><Relationship Id="rId3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Las </a:t>
            </a:r>
            <a:r>
              <a:rPr lang="en-US" sz="2800" b="1" dirty="0" err="1" smtClean="0">
                <a:solidFill>
                  <a:schemeClr val="accent6"/>
                </a:solidFill>
              </a:rPr>
              <a:t>maravillas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del </a:t>
            </a:r>
            <a:r>
              <a:rPr lang="en-US" sz="2800" b="1" dirty="0" err="1" smtClean="0">
                <a:solidFill>
                  <a:schemeClr val="accent6"/>
                </a:solidFill>
              </a:rPr>
              <a:t>cuerpo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humano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719637" cy="5993781"/>
          </a:xfrm>
        </p:spPr>
      </p:pic>
    </p:spTree>
    <p:extLst>
      <p:ext uri="{BB962C8B-B14F-4D97-AF65-F5344CB8AC3E}">
        <p14:creationId xmlns:p14="http://schemas.microsoft.com/office/powerpoint/2010/main" val="1638098549"/>
      </p:ext>
    </p:extLst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1905000"/>
            <a:ext cx="9144000" cy="443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81561"/>
            <a:ext cx="2438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El pie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36840991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9120"/>
            <a:ext cx="6553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n-US" sz="5400" dirty="0" err="1" smtClean="0">
                <a:latin typeface="Arial" charset="0"/>
                <a:ea typeface="Arial" charset="0"/>
                <a:cs typeface="Arial" charset="0"/>
              </a:rPr>
              <a:t>mano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7898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 smtClean="0"/>
              <a:t>La mano </a:t>
            </a:r>
            <a:endParaRPr lang="es-ES_tradnl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24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s-ES_tradnl" sz="6500" dirty="0" smtClean="0"/>
              <a:t>El pulgar</a:t>
            </a:r>
          </a:p>
          <a:p>
            <a:pPr algn="ctr"/>
            <a:r>
              <a:rPr lang="es-ES_tradnl" sz="6500" dirty="0" smtClean="0"/>
              <a:t>El dedo de pie</a:t>
            </a:r>
          </a:p>
          <a:p>
            <a:pPr algn="ctr"/>
            <a:endParaRPr lang="es-ES_tradnl" sz="6500" dirty="0"/>
          </a:p>
        </p:txBody>
      </p:sp>
      <p:pic>
        <p:nvPicPr>
          <p:cNvPr id="16386" name="Picture 2" descr="http://www.dibujosdidacticos.com/index.php/dibujos-didacticos/image.raw?type=orig&amp;id=724"/>
          <p:cNvPicPr>
            <a:picLocks noChangeAspect="1" noChangeArrowheads="1"/>
          </p:cNvPicPr>
          <p:nvPr/>
        </p:nvPicPr>
        <p:blipFill>
          <a:blip r:embed="rId2" cstate="print"/>
          <a:srcRect l="5868" t="17993" r="6112" b="16955"/>
          <a:stretch>
            <a:fillRect/>
          </a:stretch>
        </p:blipFill>
        <p:spPr bwMode="auto">
          <a:xfrm>
            <a:off x="609600" y="1143000"/>
            <a:ext cx="787940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2/Human-Hands-Front-Back.jpg/240px-Human-Hands-Front-Back.jpg"/>
          <p:cNvPicPr>
            <a:picLocks noChangeAspect="1" noChangeArrowheads="1"/>
          </p:cNvPicPr>
          <p:nvPr/>
        </p:nvPicPr>
        <p:blipFill>
          <a:blip r:embed="rId2" cstate="print"/>
          <a:srcRect l="46667" b="-800"/>
          <a:stretch>
            <a:fillRect/>
          </a:stretch>
        </p:blipFill>
        <p:spPr bwMode="auto">
          <a:xfrm>
            <a:off x="4495800" y="1143000"/>
            <a:ext cx="3810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ft Brace 4"/>
          <p:cNvSpPr/>
          <p:nvPr/>
        </p:nvSpPr>
        <p:spPr>
          <a:xfrm>
            <a:off x="2743200" y="1524000"/>
            <a:ext cx="1524000" cy="4343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mano</a:t>
            </a:r>
            <a:endParaRPr lang="es-ES_tradnl" sz="2400" u="sng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438900" y="4381500"/>
            <a:ext cx="3352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4800" y="617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617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u="sng" dirty="0" smtClean="0"/>
              <a:t>El dedo</a:t>
            </a:r>
            <a:endParaRPr lang="es-ES_tradnl" sz="2400" u="sng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2895600" y="1371600"/>
            <a:ext cx="2514600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45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45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pulgar</a:t>
            </a:r>
            <a:endParaRPr lang="es-ES_tradnl" sz="2400" u="sng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14400" y="3657600"/>
            <a:ext cx="3962400" cy="259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3000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uña</a:t>
            </a:r>
            <a:endParaRPr lang="es-ES_tradnl" sz="24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  <p:bldP spid="14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70432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El </a:t>
            </a:r>
            <a:r>
              <a:rPr lang="es-ES_tradnl" sz="6600" b="1" dirty="0" smtClean="0"/>
              <a:t>cuerpo</a:t>
            </a:r>
            <a:endParaRPr lang="es-ES_tradnl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6192"/>
            <a:ext cx="8229600" cy="5311808"/>
          </a:xfrm>
        </p:spPr>
        <p:txBody>
          <a:bodyPr/>
          <a:lstStyle/>
          <a:p>
            <a:r>
              <a:rPr lang="es-ES_tradnl" sz="3600" dirty="0" smtClean="0"/>
              <a:t>La cabeza</a:t>
            </a:r>
          </a:p>
          <a:p>
            <a:r>
              <a:rPr lang="es-ES_tradnl" sz="3600" dirty="0" smtClean="0"/>
              <a:t>El brazo</a:t>
            </a:r>
          </a:p>
          <a:p>
            <a:r>
              <a:rPr lang="es-ES_tradnl" sz="3600" dirty="0" smtClean="0"/>
              <a:t>La espalda</a:t>
            </a:r>
          </a:p>
          <a:p>
            <a:r>
              <a:rPr lang="es-ES_tradnl" sz="3600" dirty="0" smtClean="0"/>
              <a:t>El estómago</a:t>
            </a:r>
          </a:p>
          <a:p>
            <a:r>
              <a:rPr lang="es-ES_tradnl" sz="3600" dirty="0" smtClean="0"/>
              <a:t>La pierna</a:t>
            </a:r>
          </a:p>
          <a:p>
            <a:r>
              <a:rPr lang="es-ES_tradnl" sz="3600" dirty="0" smtClean="0"/>
              <a:t>El tobillo</a:t>
            </a:r>
          </a:p>
          <a:p>
            <a:endParaRPr lang="en-US" dirty="0"/>
          </a:p>
        </p:txBody>
      </p:sp>
      <p:pic>
        <p:nvPicPr>
          <p:cNvPr id="4" name="Picture 2" descr="http://www.efdeportes.com/efd140/unidad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5181600" cy="529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620000" cy="990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</a:rPr>
              <a:t>El </a:t>
            </a:r>
            <a:r>
              <a:rPr lang="en-US" sz="7200" b="1" dirty="0" err="1" smtClean="0">
                <a:solidFill>
                  <a:schemeClr val="accent5"/>
                </a:solidFill>
              </a:rPr>
              <a:t>Cuerpo</a:t>
            </a:r>
            <a:r>
              <a:rPr lang="en-US" sz="7200" b="1" dirty="0" smtClean="0">
                <a:solidFill>
                  <a:schemeClr val="accent5"/>
                </a:solidFill>
              </a:rPr>
              <a:t> </a:t>
            </a:r>
            <a:r>
              <a:rPr lang="en-US" sz="7200" b="1" dirty="0" err="1" smtClean="0">
                <a:solidFill>
                  <a:schemeClr val="accent5"/>
                </a:solidFill>
              </a:rPr>
              <a:t>Humano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pic>
        <p:nvPicPr>
          <p:cNvPr id="5" name="Picture 2" descr="http://conozcomicuerpoymepreparo.files.wordpress.com/2013/01/mi-cuer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66" y="1524000"/>
            <a:ext cx="7275534" cy="531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" y="76200"/>
            <a:ext cx="5913686" cy="67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6146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2685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5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0137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0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6224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rfclipart.com/image/big/88-a4-13/lungs-and-human-body-Download-Royalty-free-Vector-File-EPS-3458.jpg?v3"/>
          <p:cNvPicPr>
            <a:picLocks noChangeAspect="1" noChangeArrowheads="1"/>
          </p:cNvPicPr>
          <p:nvPr/>
        </p:nvPicPr>
        <p:blipFill>
          <a:blip r:embed="rId2" cstate="print"/>
          <a:srcRect l="60900" t="5536" r="1730" b="346"/>
          <a:stretch>
            <a:fillRect/>
          </a:stretch>
        </p:blipFill>
        <p:spPr bwMode="auto">
          <a:xfrm>
            <a:off x="685800" y="0"/>
            <a:ext cx="27230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71800" y="2590800"/>
            <a:ext cx="1828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62200" y="6096000"/>
            <a:ext cx="1828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362200" y="381000"/>
            <a:ext cx="1981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438400" y="4495800"/>
            <a:ext cx="19050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743200" y="1524000"/>
            <a:ext cx="1905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2895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586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129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2895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 </a:t>
            </a:r>
            <a:r>
              <a:rPr lang="es-ES_tradnl" sz="2400" u="sng" dirty="0" smtClean="0"/>
              <a:t>brazo</a:t>
            </a:r>
            <a:endParaRPr lang="es-ES_tradnl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22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cabeza</a:t>
            </a:r>
            <a:endParaRPr lang="es-ES_tradnl" sz="24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5867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 pie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1295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hombro</a:t>
            </a:r>
            <a:endParaRPr lang="es-ES_tradnl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434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pierna</a:t>
            </a:r>
            <a:endParaRPr lang="es-ES_tradnl" sz="24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962400" cy="139903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_tradnl" sz="66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cara</a:t>
            </a:r>
            <a:endParaRPr lang="es-ES_tradnl" sz="6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r>
              <a:rPr lang="es-ES_tradnl" sz="3600" dirty="0" smtClean="0"/>
              <a:t>La garganta</a:t>
            </a:r>
          </a:p>
          <a:p>
            <a:r>
              <a:rPr lang="es-ES_tradnl" sz="3600" dirty="0" smtClean="0"/>
              <a:t>La mejilla</a:t>
            </a:r>
          </a:p>
          <a:p>
            <a:r>
              <a:rPr lang="es-ES_tradnl" sz="3600" dirty="0" smtClean="0"/>
              <a:t>El oído</a:t>
            </a:r>
          </a:p>
          <a:p>
            <a:r>
              <a:rPr lang="es-ES_tradnl" sz="3600" dirty="0" smtClean="0"/>
              <a:t>El labio</a:t>
            </a:r>
          </a:p>
          <a:p>
            <a:endParaRPr lang="en-US" dirty="0"/>
          </a:p>
        </p:txBody>
      </p:sp>
      <p:pic>
        <p:nvPicPr>
          <p:cNvPr id="1028" name="Picture 4" descr="http://es.islcollective.com/wuploads/preview/big_islcollective_worksheets_principiante_prea1__escuela_primaria_comprensin_auditiva_comprensin_lectora_expresin_escrita_ex_167474f540df18f2ec0_66008053.jpg"/>
          <p:cNvPicPr>
            <a:picLocks noChangeAspect="1" noChangeArrowheads="1"/>
          </p:cNvPicPr>
          <p:nvPr/>
        </p:nvPicPr>
        <p:blipFill>
          <a:blip r:embed="rId2" cstate="print"/>
          <a:srcRect l="6080" t="4704" r="5760" b="20031"/>
          <a:stretch>
            <a:fillRect/>
          </a:stretch>
        </p:blipFill>
        <p:spPr bwMode="auto">
          <a:xfrm>
            <a:off x="4038600" y="914400"/>
            <a:ext cx="4724400" cy="521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fl.imageg.net/graphics/product_images/p13179969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2192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5334000" y="2971800"/>
            <a:ext cx="1905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743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743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ojo</a:t>
            </a:r>
            <a:endParaRPr lang="es-ES_tradnl" sz="2400" u="sng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724400" y="4495800"/>
            <a:ext cx="27432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571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labio</a:t>
            </a:r>
            <a:endParaRPr lang="es-ES_tradnl" sz="2400" u="sng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19200" y="3810000"/>
            <a:ext cx="1905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4191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49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oreja</a:t>
            </a:r>
            <a:endParaRPr lang="es-ES_tradnl" sz="2400" u="sng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4495800" y="3429000"/>
            <a:ext cx="2667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388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nariz</a:t>
            </a:r>
            <a:endParaRPr lang="es-ES_tradnl" sz="2400" u="sng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00200" y="2133600"/>
            <a:ext cx="2057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La mejilla</a:t>
            </a:r>
            <a:endParaRPr lang="es-ES_tradnl" sz="24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662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4643"/>
      </p:ext>
    </p:extLst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ui9baIT00m4/ToCk-ldLdgI/AAAAAAAAG-o/yGKcNg2k0Yw/s1600/cuerpo_humano_%2B%25281%2529.jpg"/>
          <p:cNvPicPr>
            <a:picLocks noChangeAspect="1" noChangeArrowheads="1"/>
          </p:cNvPicPr>
          <p:nvPr/>
        </p:nvPicPr>
        <p:blipFill>
          <a:blip r:embed="rId2" cstate="print"/>
          <a:srcRect l="5556" t="1322" r="3704" b="3506"/>
          <a:stretch>
            <a:fillRect/>
          </a:stretch>
        </p:blipFill>
        <p:spPr bwMode="auto">
          <a:xfrm>
            <a:off x="4648200" y="914400"/>
            <a:ext cx="3962400" cy="566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76200"/>
            <a:ext cx="5638800" cy="139903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Dentro</a:t>
            </a:r>
            <a:r>
              <a:rPr lang="en-US" sz="4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4800" b="1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cuerpo</a:t>
            </a:r>
            <a:endParaRPr lang="en-US" sz="48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r>
              <a:rPr lang="es-ES_tradnl" sz="3600" dirty="0" smtClean="0"/>
              <a:t>El cerebro</a:t>
            </a:r>
          </a:p>
          <a:p>
            <a:r>
              <a:rPr lang="es-ES_tradnl" sz="3600" dirty="0" smtClean="0"/>
              <a:t>El hueso</a:t>
            </a:r>
          </a:p>
          <a:p>
            <a:r>
              <a:rPr lang="es-ES_tradnl" sz="3600" dirty="0" smtClean="0"/>
              <a:t>El músculo </a:t>
            </a:r>
          </a:p>
          <a:p>
            <a:r>
              <a:rPr lang="es-ES_tradnl" sz="3600" dirty="0" smtClean="0"/>
              <a:t>El corazón</a:t>
            </a:r>
          </a:p>
          <a:p>
            <a:r>
              <a:rPr lang="es-ES_tradnl" sz="3600" dirty="0" smtClean="0"/>
              <a:t>El pulmón</a:t>
            </a:r>
          </a:p>
          <a:p>
            <a:endParaRPr lang="es-ES_tradnl" sz="3200" dirty="0" smtClean="0"/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edumart.com/zoom/LFV_22312.jpg"/>
          <p:cNvPicPr>
            <a:picLocks noChangeAspect="1" noChangeArrowheads="1"/>
          </p:cNvPicPr>
          <p:nvPr/>
        </p:nvPicPr>
        <p:blipFill>
          <a:blip r:embed="rId2" cstate="print"/>
          <a:srcRect l="66250" t="2759" r="1250" b="2069"/>
          <a:stretch>
            <a:fillRect/>
          </a:stretch>
        </p:blipFill>
        <p:spPr bwMode="auto">
          <a:xfrm>
            <a:off x="990600" y="1"/>
            <a:ext cx="25841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2667000" y="685800"/>
            <a:ext cx="190500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590800" y="3657600"/>
            <a:ext cx="190500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743200" y="3048000"/>
            <a:ext cx="190500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676400" y="3048000"/>
            <a:ext cx="2971800" cy="2286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8194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5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429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Los pulmones</a:t>
            </a:r>
            <a:endParaRPr lang="es-ES_tradnl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57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cerebro</a:t>
            </a:r>
            <a:endParaRPr lang="es-ES_tradnl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42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/>
              <a:t>El corazón</a:t>
            </a:r>
            <a:endParaRPr lang="es-ES_tradnl" sz="24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Head, Shoulders, Knees, and Toes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2"/>
              </a:rPr>
              <a:t>Video: Cabeza, Hombros, Rodillas, Pies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http://i2.ytimg.com/vi/qMaJ1_eZDos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582506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Listening Comprehension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419600" cy="5181600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What is the bear's name?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How is the bear feeling?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What is the color of his house?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How does he describe his ears?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What does he have 32 of?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What covers his entire body?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Where does he have his food?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How does he describe his fingers and legs?</a:t>
            </a:r>
          </a:p>
          <a:p>
            <a:pPr marL="578358" indent="-514350">
              <a:buFont typeface="+mj-lt"/>
              <a:buAutoNum type="arabicPeriod"/>
            </a:pPr>
            <a:r>
              <a:rPr lang="en-US" b="1" dirty="0" smtClean="0"/>
              <a:t>Why does the bear have to leave? </a:t>
            </a:r>
          </a:p>
          <a:p>
            <a:pPr marL="57835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057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hlinkClick r:id="rId2"/>
              </a:rPr>
              <a:t>Escuchar: El Oso</a:t>
            </a:r>
            <a:endParaRPr lang="es-ES" sz="3600" dirty="0" smtClean="0"/>
          </a:p>
          <a:p>
            <a:endParaRPr lang="en-US" sz="3600" dirty="0"/>
          </a:p>
        </p:txBody>
      </p:sp>
      <p:pic>
        <p:nvPicPr>
          <p:cNvPr id="24578" name="Picture 2" descr="http://www.how-to-draw-funny-cartoons.com/image-files/cartoon-bear-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33337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6896100" cy="5725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572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n-US" sz="6600" dirty="0" err="1" smtClean="0">
                <a:latin typeface="Arial" charset="0"/>
                <a:ea typeface="Arial" charset="0"/>
                <a:cs typeface="Arial" charset="0"/>
              </a:rPr>
              <a:t>hombro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14807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332784" cy="623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143000"/>
            <a:ext cx="4328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6600" dirty="0" err="1" smtClean="0">
                <a:latin typeface="Arial" charset="0"/>
                <a:ea typeface="Arial" charset="0"/>
                <a:cs typeface="Arial" charset="0"/>
              </a:rPr>
              <a:t>brazos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02099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96101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778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648200"/>
            <a:ext cx="4564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Las </a:t>
            </a:r>
            <a:r>
              <a:rPr lang="en-US" sz="6600" dirty="0" err="1" smtClean="0">
                <a:latin typeface="Arial" charset="0"/>
                <a:ea typeface="Arial" charset="0"/>
                <a:cs typeface="Arial" charset="0"/>
              </a:rPr>
              <a:t>piernas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6495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2400"/>
            <a:ext cx="90424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514600"/>
            <a:ext cx="3295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La </a:t>
            </a:r>
            <a:r>
              <a:rPr lang="en-US" sz="6600" dirty="0" err="1" smtClean="0">
                <a:solidFill>
                  <a:schemeClr val="bg1"/>
                </a:solidFill>
              </a:rPr>
              <a:t>rodilla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23631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9195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3340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57200"/>
            <a:ext cx="6638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6600" dirty="0" err="1" smtClean="0">
                <a:latin typeface="Arial" charset="0"/>
                <a:ea typeface="Arial" charset="0"/>
                <a:cs typeface="Arial" charset="0"/>
              </a:rPr>
              <a:t>dedos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de pie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4474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</TotalTime>
  <Words>202</Words>
  <Application>Microsoft Macintosh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Office Theme</vt:lpstr>
      <vt:lpstr>Las maravillas del cuerpo humano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mano </vt:lpstr>
      <vt:lpstr>PowerPoint Presentation</vt:lpstr>
      <vt:lpstr>El cuerpo</vt:lpstr>
      <vt:lpstr>El Cuerpo Humano</vt:lpstr>
      <vt:lpstr>PowerPoint Presentation</vt:lpstr>
      <vt:lpstr>PowerPoint Presentation</vt:lpstr>
      <vt:lpstr>PowerPoint Presentation</vt:lpstr>
      <vt:lpstr>PowerPoint Presentation</vt:lpstr>
      <vt:lpstr>La cara</vt:lpstr>
      <vt:lpstr>PowerPoint Presentation</vt:lpstr>
      <vt:lpstr>PowerPoint Presentation</vt:lpstr>
      <vt:lpstr>Dentro del cuerpo</vt:lpstr>
      <vt:lpstr>PowerPoint Presentation</vt:lpstr>
      <vt:lpstr>Head, Shoulders, Knees, and Toes</vt:lpstr>
      <vt:lpstr>Listening Comprehension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CUERPO</dc:title>
  <dc:creator>rebecca.jachym</dc:creator>
  <cp:lastModifiedBy>Fortin, Catherine F.</cp:lastModifiedBy>
  <cp:revision>50</cp:revision>
  <dcterms:created xsi:type="dcterms:W3CDTF">2013-02-06T17:53:10Z</dcterms:created>
  <dcterms:modified xsi:type="dcterms:W3CDTF">2016-02-21T14:11:01Z</dcterms:modified>
</cp:coreProperties>
</file>