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4" r:id="rId2"/>
    <p:sldId id="256" r:id="rId3"/>
    <p:sldId id="257" r:id="rId4"/>
    <p:sldId id="278" r:id="rId5"/>
    <p:sldId id="258" r:id="rId6"/>
    <p:sldId id="283" r:id="rId7"/>
    <p:sldId id="261" r:id="rId8"/>
    <p:sldId id="267" r:id="rId9"/>
    <p:sldId id="265" r:id="rId10"/>
    <p:sldId id="268" r:id="rId11"/>
    <p:sldId id="269" r:id="rId12"/>
    <p:sldId id="282" r:id="rId13"/>
    <p:sldId id="273" r:id="rId14"/>
    <p:sldId id="274" r:id="rId15"/>
    <p:sldId id="275" r:id="rId16"/>
    <p:sldId id="276" r:id="rId17"/>
    <p:sldId id="27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17818-1F5A-45BF-A01D-046378CC78BA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F1A25-F399-4A20-82C6-BF8EA022C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0B3B50-8357-4195-8B28-AC40AA1ED65F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20BB15-5BFC-4B79-8B2E-06F743022D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youtube.com/watch?v=tQ30I2sNW1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ROULzyg5X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Spanish 2: Midterm Averages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1A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/>
              <a:t>Listening</a:t>
            </a:r>
            <a:r>
              <a:rPr lang="en-US" sz="2400" dirty="0" smtClean="0"/>
              <a:t>: </a:t>
            </a:r>
            <a:r>
              <a:rPr lang="en-US" sz="2400" dirty="0" smtClean="0"/>
              <a:t>90</a:t>
            </a:r>
            <a:r>
              <a:rPr lang="en-US" sz="2400" dirty="0" smtClean="0"/>
              <a:t>%   </a:t>
            </a:r>
            <a:r>
              <a:rPr lang="en-US" sz="2400" b="1" dirty="0" smtClean="0"/>
              <a:t>Reading</a:t>
            </a:r>
            <a:r>
              <a:rPr lang="en-US" sz="2400" dirty="0" smtClean="0"/>
              <a:t>: </a:t>
            </a:r>
            <a:r>
              <a:rPr lang="en-US" sz="2400" dirty="0" smtClean="0"/>
              <a:t>87%  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Speaking</a:t>
            </a:r>
            <a:r>
              <a:rPr lang="en-US" sz="2400" dirty="0" smtClean="0"/>
              <a:t>: </a:t>
            </a:r>
            <a:r>
              <a:rPr lang="en-US" sz="2400" dirty="0" smtClean="0"/>
              <a:t>92</a:t>
            </a:r>
            <a:r>
              <a:rPr lang="en-US" sz="2400" dirty="0" smtClean="0"/>
              <a:t>%   </a:t>
            </a:r>
            <a:r>
              <a:rPr lang="en-US" sz="2400" b="1" dirty="0" smtClean="0"/>
              <a:t>Writing</a:t>
            </a:r>
            <a:r>
              <a:rPr lang="en-US" sz="2400" dirty="0" smtClean="0"/>
              <a:t>: </a:t>
            </a:r>
            <a:r>
              <a:rPr lang="en-US" sz="2400" dirty="0" smtClean="0"/>
              <a:t>92</a:t>
            </a:r>
            <a:r>
              <a:rPr lang="en-US" sz="2400" dirty="0" smtClean="0"/>
              <a:t>%</a:t>
            </a:r>
            <a:endParaRPr lang="en-US" sz="2400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3B: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Listening</a:t>
            </a:r>
            <a:r>
              <a:rPr lang="en-US" dirty="0" smtClean="0"/>
              <a:t>: </a:t>
            </a:r>
            <a:r>
              <a:rPr lang="en-US" dirty="0" smtClean="0"/>
              <a:t>92</a:t>
            </a:r>
            <a:r>
              <a:rPr lang="en-US" dirty="0" smtClean="0"/>
              <a:t>%  </a:t>
            </a:r>
            <a:r>
              <a:rPr lang="en-US" b="1" dirty="0" smtClean="0"/>
              <a:t>Reading</a:t>
            </a:r>
            <a:r>
              <a:rPr lang="en-US" dirty="0" smtClean="0"/>
              <a:t>: 86%  </a:t>
            </a:r>
          </a:p>
          <a:p>
            <a:pPr>
              <a:buNone/>
            </a:pPr>
            <a:r>
              <a:rPr lang="en-US" b="1" dirty="0" smtClean="0"/>
              <a:t>Speaking</a:t>
            </a:r>
            <a:r>
              <a:rPr lang="en-US" dirty="0" smtClean="0"/>
              <a:t>: </a:t>
            </a:r>
            <a:r>
              <a:rPr lang="en-US" dirty="0" smtClean="0"/>
              <a:t>94%  </a:t>
            </a:r>
            <a:r>
              <a:rPr lang="en-US" b="1" dirty="0" smtClean="0"/>
              <a:t>Writing</a:t>
            </a:r>
            <a:r>
              <a:rPr lang="en-US" dirty="0" smtClean="0"/>
              <a:t>: </a:t>
            </a:r>
            <a:r>
              <a:rPr lang="en-US" dirty="0" smtClean="0"/>
              <a:t>90%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>
              <a:buNone/>
            </a:pPr>
            <a:r>
              <a:rPr lang="en-US" b="1" dirty="0" smtClean="0"/>
              <a:t>Listening</a:t>
            </a:r>
            <a:r>
              <a:rPr lang="en-US" dirty="0" smtClean="0"/>
              <a:t>: </a:t>
            </a:r>
            <a:r>
              <a:rPr lang="en-US" dirty="0" smtClean="0"/>
              <a:t>85%  </a:t>
            </a:r>
            <a:r>
              <a:rPr lang="en-US" b="1" dirty="0" smtClean="0"/>
              <a:t>Reading</a:t>
            </a:r>
            <a:r>
              <a:rPr lang="en-US" dirty="0" smtClean="0"/>
              <a:t>: </a:t>
            </a:r>
            <a:r>
              <a:rPr lang="en-US" dirty="0" smtClean="0"/>
              <a:t>83% 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Speaking</a:t>
            </a:r>
            <a:r>
              <a:rPr lang="en-US" smtClean="0"/>
              <a:t>: </a:t>
            </a:r>
            <a:r>
              <a:rPr lang="en-US" smtClean="0"/>
              <a:t>84%  </a:t>
            </a:r>
            <a:r>
              <a:rPr lang="en-US" b="1" dirty="0" smtClean="0"/>
              <a:t>Writing</a:t>
            </a:r>
            <a:r>
              <a:rPr lang="en-US" smtClean="0"/>
              <a:t>: </a:t>
            </a:r>
            <a:r>
              <a:rPr lang="en-US" smtClean="0"/>
              <a:t>89</a:t>
            </a:r>
            <a:r>
              <a:rPr lang="en-US" smtClean="0"/>
              <a:t>%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4800" b="1" dirty="0"/>
          </a:p>
        </p:txBody>
      </p:sp>
      <p:pic>
        <p:nvPicPr>
          <p:cNvPr id="26628" name="Picture 4" descr="http://www.lafitness.com/UrbanActive/images/gi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73380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0" name="Picture 6" descr="http://4.bp.blogspot.com/-I-VdjEFRUIY/TxtXS75DMRI/AAAAAAAADOM/le2tGwto-i8/s1600/l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4468473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27652" name="Picture 4" descr="http://images4.fanpop.com/image/photos/21200000/Bieber-flexing-his-muscles-justin-bieber-21270010-468-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124200" cy="3962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2316079" cy="2667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971800"/>
            <a:ext cx="3505200" cy="36421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¿Cuándo?</a:t>
            </a:r>
            <a:endParaRPr lang="es-ES" dirty="0"/>
          </a:p>
        </p:txBody>
      </p:sp>
      <p:pic>
        <p:nvPicPr>
          <p:cNvPr id="38914" name="Picture 2" descr="http://static.vincon.com/media/catalog/product/cache/1/image/9df78eab33525d08d6e5fb8d27136e95/0/4/043172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32766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dirty="0" smtClean="0"/>
              <a:t>Él </a:t>
            </a:r>
            <a:r>
              <a:rPr lang="es-ES" sz="4400" b="1" dirty="0" smtClean="0"/>
              <a:t>nunca</a:t>
            </a:r>
            <a:r>
              <a:rPr lang="es-ES" sz="4400" dirty="0" smtClean="0"/>
              <a:t> llega a tiempo, </a:t>
            </a:r>
            <a:r>
              <a:rPr lang="es-ES" sz="4400" b="1" dirty="0" smtClean="0"/>
              <a:t>siempre</a:t>
            </a:r>
            <a:r>
              <a:rPr lang="es-ES" sz="4400" dirty="0" smtClean="0"/>
              <a:t> llega tarde.</a:t>
            </a:r>
            <a:endParaRPr lang="es-ES" sz="4400" dirty="0"/>
          </a:p>
        </p:txBody>
      </p:sp>
      <p:pic>
        <p:nvPicPr>
          <p:cNvPr id="31746" name="Picture 2" descr="http://www.publimetro.cl/x/metro/2012/08/03/MDZmL8968a0g/No-quiero-llegar-tarde-mam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724400" cy="540038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400" dirty="0" smtClean="0"/>
              <a:t>Yo como frutas </a:t>
            </a:r>
            <a:r>
              <a:rPr lang="es-ES" sz="4400" b="1" dirty="0" smtClean="0"/>
              <a:t>todos los días</a:t>
            </a:r>
            <a:r>
              <a:rPr lang="es-ES" sz="4400" dirty="0" smtClean="0"/>
              <a:t> pero solo como verduras </a:t>
            </a:r>
            <a:r>
              <a:rPr lang="es-ES" sz="4400" b="1" dirty="0" smtClean="0"/>
              <a:t>a veces</a:t>
            </a:r>
            <a:r>
              <a:rPr lang="es-ES" sz="4400" dirty="0" smtClean="0"/>
              <a:t>. </a:t>
            </a:r>
            <a:endParaRPr lang="es-ES" sz="4400" dirty="0"/>
          </a:p>
        </p:txBody>
      </p:sp>
      <p:pic>
        <p:nvPicPr>
          <p:cNvPr id="32770" name="Picture 2" descr="http://farm4.staticflickr.com/3661/3675916691_52c4ee5a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012" y="1600200"/>
            <a:ext cx="3508513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dirty="0" smtClean="0"/>
              <a:t>Nieva </a:t>
            </a:r>
            <a:r>
              <a:rPr lang="es-ES" sz="4000" b="1" dirty="0" smtClean="0"/>
              <a:t>con frecuencia </a:t>
            </a:r>
            <a:r>
              <a:rPr lang="es-ES" sz="4000" dirty="0" smtClean="0"/>
              <a:t>en Boone pero </a:t>
            </a:r>
            <a:r>
              <a:rPr lang="es-ES" sz="4000" b="1" dirty="0" smtClean="0"/>
              <a:t>casi</a:t>
            </a:r>
            <a:r>
              <a:rPr lang="es-ES" sz="4000" dirty="0" smtClean="0"/>
              <a:t> nunca nieva en Charlotte.</a:t>
            </a:r>
            <a:endParaRPr lang="es-ES" sz="4000" dirty="0"/>
          </a:p>
        </p:txBody>
      </p:sp>
      <p:pic>
        <p:nvPicPr>
          <p:cNvPr id="33794" name="Picture 2" descr="http://image.cdnllnwnl.xosnetwork.com/pics32/800/HV/HVQXFXFGZWFXESG.20101204213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6629400" cy="37290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-i2_ndXX-GFQ/TpK_PTPjiYI/AAAAAAAAZ8A/9NkFMOQNkxM/s1600/clas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4825534" cy="363580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334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3600" dirty="0" smtClean="0"/>
              <a:t>Él </a:t>
            </a:r>
            <a:r>
              <a:rPr lang="es-ES" sz="3600" b="1" dirty="0" smtClean="0"/>
              <a:t>a menudo </a:t>
            </a:r>
            <a:r>
              <a:rPr lang="es-ES" sz="3600" dirty="0" smtClean="0"/>
              <a:t>no</a:t>
            </a:r>
            <a:r>
              <a:rPr lang="es-ES" sz="3600" b="1" dirty="0" smtClean="0"/>
              <a:t> </a:t>
            </a:r>
            <a:r>
              <a:rPr lang="es-ES" sz="3600" dirty="0" smtClean="0"/>
              <a:t>hace su tarea.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s-ES" sz="3600" dirty="0" smtClean="0"/>
              <a:t>Ella </a:t>
            </a:r>
            <a:r>
              <a:rPr lang="es-ES" sz="3600" b="1" dirty="0" smtClean="0"/>
              <a:t>apenas</a:t>
            </a:r>
            <a:r>
              <a:rPr lang="es-ES" sz="3600" dirty="0" smtClean="0"/>
              <a:t> habla en la clase de Español.</a:t>
            </a:r>
            <a:endParaRPr lang="es-ES" sz="3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Yo puedo decir…</a:t>
            </a:r>
            <a:endParaRPr lang="es-E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¡Cuídense!</a:t>
            </a:r>
          </a:p>
        </p:txBody>
      </p:sp>
      <p:pic>
        <p:nvPicPr>
          <p:cNvPr id="30722" name="Picture 2" descr="http://2.bp.blogspot.com/_U59CU5xml5g/SXzyxLTDUoI/AAAAAAAAAL0/gcaWgWhhDPY/S235/vida-s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LISTENING COMPREHENSION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800" dirty="0" smtClean="0">
                <a:hlinkClick r:id="rId2"/>
              </a:rPr>
              <a:t>Hábitos de una vida saludable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8332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two fundamental elements of a healthy life?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way does the doctor recommend that we exercise?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According to Dr. </a:t>
            </a:r>
            <a:r>
              <a:rPr lang="en-US" dirty="0" err="1" smtClean="0"/>
              <a:t>Ferrando</a:t>
            </a:r>
            <a:r>
              <a:rPr lang="en-US" dirty="0" smtClean="0"/>
              <a:t>, what is the best decision that a person can make for themselves?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elements that affect our health negatively?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Dr. </a:t>
            </a:r>
            <a:r>
              <a:rPr lang="en-US" dirty="0" err="1" smtClean="0"/>
              <a:t>Ferrando</a:t>
            </a:r>
            <a:r>
              <a:rPr lang="en-US" dirty="0" smtClean="0"/>
              <a:t> recommend as a solution to  alcohol/tobacco problems? </a:t>
            </a:r>
            <a:endParaRPr lang="en-US" dirty="0"/>
          </a:p>
        </p:txBody>
      </p:sp>
      <p:pic>
        <p:nvPicPr>
          <p:cNvPr id="4098" name="Picture 2" descr="http://www.bupa.com/ImageGen.ashx?image=/media/47823/jose-large.jpg&amp;format=jpg&amp;compression=80&amp;width=513&amp;constrain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747026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Jose Ignacio </a:t>
            </a:r>
            <a:r>
              <a:rPr lang="en-US" dirty="0" err="1" smtClean="0"/>
              <a:t>Ferrando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"/>
            <a:ext cx="5562600" cy="1676400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</a:rPr>
              <a:t>¡Una Vida Sana!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438400"/>
            <a:ext cx="2463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029200"/>
            <a:ext cx="33528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590800"/>
            <a:ext cx="3124200" cy="2133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¡HACEMOS EJERCICIOS!</a:t>
            </a:r>
            <a:endParaRPr lang="en-US" b="1" dirty="0"/>
          </a:p>
        </p:txBody>
      </p:sp>
      <p:pic>
        <p:nvPicPr>
          <p:cNvPr id="5" name="Picture 4" descr="http://img.desmotivaciones.es/201108/user103230_pic195993_1247280610.jpg"/>
          <p:cNvPicPr>
            <a:picLocks noChangeAspect="1" noChangeArrowheads="1"/>
          </p:cNvPicPr>
          <p:nvPr/>
        </p:nvPicPr>
        <p:blipFill>
          <a:blip r:embed="rId2" cstate="print"/>
          <a:srcRect r="800" b="5579"/>
          <a:stretch>
            <a:fillRect/>
          </a:stretch>
        </p:blipFill>
        <p:spPr bwMode="auto">
          <a:xfrm>
            <a:off x="533400" y="2057400"/>
            <a:ext cx="4466705" cy="3962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05400" y="33528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hlinkClick r:id="rId3"/>
              </a:rPr>
              <a:t>¿</a:t>
            </a:r>
            <a:r>
              <a:rPr lang="en-US" sz="4800" dirty="0" err="1" smtClean="0">
                <a:hlinkClick r:id="rId3"/>
              </a:rPr>
              <a:t>Estás</a:t>
            </a:r>
            <a:r>
              <a:rPr lang="en-US" sz="4800" dirty="0" smtClean="0">
                <a:hlinkClick r:id="rId3"/>
              </a:rPr>
              <a:t> </a:t>
            </a:r>
            <a:r>
              <a:rPr lang="en-US" sz="4800" dirty="0" err="1" smtClean="0">
                <a:hlinkClick r:id="rId3"/>
              </a:rPr>
              <a:t>listo</a:t>
            </a:r>
            <a:r>
              <a:rPr lang="en-US" sz="4800" dirty="0" smtClean="0">
                <a:hlinkClick r:id="rId3"/>
              </a:rPr>
              <a:t>?</a:t>
            </a:r>
            <a:endParaRPr lang="en-US" sz="4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362456"/>
          </a:xfrm>
        </p:spPr>
        <p:txBody>
          <a:bodyPr/>
          <a:lstStyle/>
          <a:p>
            <a:r>
              <a:rPr lang="en-US" sz="4800" dirty="0" smtClean="0"/>
              <a:t>Para </a:t>
            </a:r>
            <a:r>
              <a:rPr lang="en-US" sz="4800" dirty="0" err="1" smtClean="0"/>
              <a:t>llevar</a:t>
            </a:r>
            <a:r>
              <a:rPr sz="4800" dirty="0" smtClean="0"/>
              <a:t> una </a:t>
            </a:r>
            <a:r>
              <a:rPr sz="4800" dirty="0" err="1" smtClean="0"/>
              <a:t>vida</a:t>
            </a:r>
            <a:r>
              <a:rPr sz="4800" dirty="0" smtClean="0"/>
              <a:t> </a:t>
            </a:r>
            <a:r>
              <a:rPr sz="4800" dirty="0" err="1" smtClean="0"/>
              <a:t>sana</a:t>
            </a:r>
            <a:r>
              <a:rPr lang="en-US" sz="4800" dirty="0" smtClean="0"/>
              <a:t> </a:t>
            </a:r>
            <a:r>
              <a:rPr lang="en-US" sz="4800" dirty="0" err="1" smtClean="0"/>
              <a:t>yo</a:t>
            </a:r>
            <a:r>
              <a:rPr lang="en-US" sz="4800" dirty="0" smtClean="0"/>
              <a:t>…</a:t>
            </a:r>
            <a:endParaRPr lang="en-US" sz="4800" dirty="0"/>
          </a:p>
        </p:txBody>
      </p:sp>
      <p:pic>
        <p:nvPicPr>
          <p:cNvPr id="6" name="Picture 2" descr="http://vidasana.lapipadelindio.com/wp-content/uploads/2012/08/habitos-vida-s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186" y="1600200"/>
            <a:ext cx="4871314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rmAutofit fontScale="90000"/>
          </a:bodyPr>
          <a:lstStyle/>
          <a:p>
            <a:r>
              <a:rPr lang="es-ES" sz="5400" dirty="0" smtClean="0"/>
              <a:t>Trato de comer </a:t>
            </a:r>
            <a:r>
              <a:rPr lang="es-ES" sz="5400" b="1" dirty="0" smtClean="0"/>
              <a:t>una dieta balanceada. 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2.bp.blogspot.com/_K4-TyeRZjkY/TO6GH95T-yI/AAAAAAAAAAU/sNF5z-L62wc/s1600/p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4038600" cy="41698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76400"/>
          </a:xfrm>
        </p:spPr>
        <p:txBody>
          <a:bodyPr>
            <a:normAutofit/>
          </a:bodyPr>
          <a:lstStyle/>
          <a:p>
            <a:r>
              <a:rPr lang="es-ES" b="1" u="sng" dirty="0" smtClean="0"/>
              <a:t>Los Nutrientes: </a:t>
            </a:r>
            <a:r>
              <a:rPr lang="es-ES" b="1" dirty="0" smtClean="0"/>
              <a:t>¿Cuáles son ejemplos de comidas?</a:t>
            </a:r>
            <a:endParaRPr lang="es-E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6482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/>
              <a:t>Los carbohidratos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52578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dirty="0" smtClean="0"/>
              <a:t>La fibra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33528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dirty="0" smtClean="0"/>
              <a:t>El hierro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257800"/>
            <a:ext cx="4419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dirty="0" smtClean="0"/>
              <a:t>Los minerales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3352800"/>
            <a:ext cx="39624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dirty="0" smtClean="0"/>
              <a:t>El colesterol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2600" y="1676400"/>
            <a:ext cx="3048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4400" noProof="0" dirty="0" smtClean="0"/>
              <a:t>La proteína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lbertosardinas.com/wp-content/uploads/2011/05/engor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743200"/>
            <a:ext cx="3444068" cy="24384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2951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18434" name="Picture 2" descr="http://fiorittoportfolio.com/resources/userUploads/2McDonalds_Spanish_Ad.SRV_1262829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53340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990600"/>
            <a:ext cx="89154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59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upload.wikimedia.org/wikipedia/commons/8/8d/Panneau-dorm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95600"/>
            <a:ext cx="3657600" cy="3276600"/>
          </a:xfrm>
          <a:prstGeom prst="rect">
            <a:avLst/>
          </a:prstGeom>
          <a:noFill/>
        </p:spPr>
      </p:pic>
      <p:pic>
        <p:nvPicPr>
          <p:cNvPr id="7" name="Picture 4" descr="http://www.gioser.com/media/posters2/descan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46482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4400" b="1" dirty="0" smtClean="0"/>
          </a:p>
        </p:txBody>
      </p:sp>
      <p:pic>
        <p:nvPicPr>
          <p:cNvPr id="7" name="Picture 4" descr="http://blogs.providencejournal.com/arts-entertainment/lifestyles/fitness/sen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56388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2286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72200" y="2286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1.bp.blogspot.com/-ruTDBhHrums/UUjfNryHoTI/AAAAAAAAAqU/5XYQCURMChE/s1600/weird-flexible-guy-abnormally-funny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90600"/>
            <a:ext cx="6350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29000" y="4876800"/>
            <a:ext cx="4419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1810</TotalTime>
  <Words>246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Spanish 2: Midterm Averages</vt:lpstr>
      <vt:lpstr>¡Una Vida Sana!</vt:lpstr>
      <vt:lpstr>¡HACEMOS EJERCICIOS!</vt:lpstr>
      <vt:lpstr>Para llevar una vida sana yo…</vt:lpstr>
      <vt:lpstr>Trato de comer una dieta balanceada. </vt:lpstr>
      <vt:lpstr>Los Nutrientes: ¿Cuáles son ejemplos de comidas?</vt:lpstr>
      <vt:lpstr>Slide 7</vt:lpstr>
      <vt:lpstr>Slide 8</vt:lpstr>
      <vt:lpstr>Slide 9</vt:lpstr>
      <vt:lpstr>Slide 10</vt:lpstr>
      <vt:lpstr>Slide 11</vt:lpstr>
      <vt:lpstr>¿Cuándo?</vt:lpstr>
      <vt:lpstr>Slide 13</vt:lpstr>
      <vt:lpstr>Slide 14</vt:lpstr>
      <vt:lpstr>Slide 15</vt:lpstr>
      <vt:lpstr>Slide 16</vt:lpstr>
      <vt:lpstr>Yo puedo decir…</vt:lpstr>
      <vt:lpstr>LISTENING COMPREHENSION  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rebecca.jachym</dc:creator>
  <cp:lastModifiedBy>beth.linkston</cp:lastModifiedBy>
  <cp:revision>70</cp:revision>
  <dcterms:created xsi:type="dcterms:W3CDTF">2015-01-21T00:58:36Z</dcterms:created>
  <dcterms:modified xsi:type="dcterms:W3CDTF">2015-01-22T14:50:46Z</dcterms:modified>
</cp:coreProperties>
</file>